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6" r:id="rId3"/>
    <p:sldMasterId id="2147483700" r:id="rId4"/>
    <p:sldMasterId id="2147483712" r:id="rId5"/>
    <p:sldMasterId id="2147483726" r:id="rId6"/>
  </p:sldMasterIdLst>
  <p:notesMasterIdLst>
    <p:notesMasterId r:id="rId14"/>
  </p:notesMasterIdLst>
  <p:sldIdLst>
    <p:sldId id="263" r:id="rId7"/>
    <p:sldId id="280" r:id="rId8"/>
    <p:sldId id="283" r:id="rId9"/>
    <p:sldId id="284" r:id="rId10"/>
    <p:sldId id="285" r:id="rId11"/>
    <p:sldId id="30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1"/>
  </p:normalViewPr>
  <p:slideViewPr>
    <p:cSldViewPr snapToGrid="0" snapToObjects="1">
      <p:cViewPr varScale="1">
        <p:scale>
          <a:sx n="93" d="100"/>
          <a:sy n="93" d="100"/>
        </p:scale>
        <p:origin x="-65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9865D-87B8-5B47-94CB-F23765739D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7ED45-F111-5E45-8AE3-43A78028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Gears</a:t>
            </a:r>
            <a:r>
              <a:rPr lang="fr-FR" dirty="0" smtClean="0"/>
              <a:t> come in machine part</a:t>
            </a:r>
          </a:p>
          <a:p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 to put in the gears and grease to get the development machine running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ctr" defTabSz="213700"/>
            <a:fld id="{C41980AA-7A46-5840-9E05-DA28F0F60618}" type="slidenum">
              <a:rPr lang="fr-FR" kern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pPr algn="ctr" defTabSz="213700"/>
              <a:t>3</a:t>
            </a:fld>
            <a:endParaRPr lang="fr-FR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58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3149" y="2542243"/>
            <a:ext cx="10915507" cy="1562575"/>
          </a:xfrm>
        </p:spPr>
        <p:txBody>
          <a:bodyPr anchor="b">
            <a:normAutofit/>
          </a:bodyPr>
          <a:lstStyle>
            <a:lvl1pPr algn="l"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49" y="4304929"/>
            <a:ext cx="10915507" cy="16559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169342" indent="0" algn="ctr">
              <a:buNone/>
              <a:defRPr sz="741"/>
            </a:lvl2pPr>
            <a:lvl3pPr marL="338685" indent="0" algn="ctr">
              <a:buNone/>
              <a:defRPr sz="667"/>
            </a:lvl3pPr>
            <a:lvl4pPr marL="508027" indent="0" algn="ctr">
              <a:buNone/>
              <a:defRPr sz="592"/>
            </a:lvl4pPr>
            <a:lvl5pPr marL="677371" indent="0" algn="ctr">
              <a:buNone/>
              <a:defRPr sz="592"/>
            </a:lvl5pPr>
            <a:lvl6pPr marL="846713" indent="0" algn="ctr">
              <a:buNone/>
              <a:defRPr sz="592"/>
            </a:lvl6pPr>
            <a:lvl7pPr marL="1016056" indent="0" algn="ctr">
              <a:buNone/>
              <a:defRPr sz="592"/>
            </a:lvl7pPr>
            <a:lvl8pPr marL="1185398" indent="0" algn="ctr">
              <a:buNone/>
              <a:defRPr sz="592"/>
            </a:lvl8pPr>
            <a:lvl9pPr marL="1354741" indent="0" algn="ctr">
              <a:buNone/>
              <a:defRPr sz="592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8800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783" y="365622"/>
            <a:ext cx="2628783" cy="581084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35" y="365622"/>
            <a:ext cx="7829904" cy="581084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735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 Side Corner Rectangle 24"/>
          <p:cNvSpPr/>
          <p:nvPr userDrawn="1"/>
        </p:nvSpPr>
        <p:spPr>
          <a:xfrm rot="16200000">
            <a:off x="11819742" y="6409365"/>
            <a:ext cx="217487" cy="5270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4926">
              <a:defRPr/>
            </a:pPr>
            <a:endParaRPr lang="bg-BG" sz="180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914400" y="195491"/>
            <a:ext cx="10363200" cy="757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8000"/>
                </a:solidFill>
                <a:latin typeface="Arial Narrow" pitchFamily="34" charset="0"/>
                <a:ea typeface="Brixton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809379"/>
            <a:ext cx="8534400" cy="3051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ea typeface="Brixton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64620" y="6559173"/>
            <a:ext cx="527381" cy="250825"/>
          </a:xfrm>
          <a:prstGeom prst="rect">
            <a:avLst/>
          </a:prstGeom>
        </p:spPr>
        <p:txBody>
          <a:bodyPr/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defTabSz="284926">
              <a:defRPr/>
            </a:pPr>
            <a:fld id="{79069481-D2C6-408B-AD5D-704B24A1B25A}" type="slidenum">
              <a:rPr lang="bg-BG" sz="1000" smtClean="0">
                <a:solidFill>
                  <a:prstClr val="white"/>
                </a:solidFill>
                <a:latin typeface="Basico" pitchFamily="50" charset="0"/>
                <a:ea typeface="Brixton" pitchFamily="34" charset="0"/>
                <a:sym typeface="Helvetica Light"/>
              </a:rPr>
              <a:pPr algn="ctr" defTabSz="284926">
                <a:defRPr/>
              </a:pPr>
              <a:t>‹#›</a:t>
            </a:fld>
            <a:endParaRPr lang="bg-BG" sz="1000" dirty="0" smtClean="0">
              <a:solidFill>
                <a:prstClr val="white"/>
              </a:solidFill>
              <a:latin typeface="Basico" pitchFamily="50" charset="0"/>
              <a:ea typeface="Brixton" pitchFamily="34" charset="0"/>
              <a:sym typeface="Helvetica Light"/>
            </a:endParaRPr>
          </a:p>
        </p:txBody>
      </p:sp>
      <p:pic>
        <p:nvPicPr>
          <p:cNvPr id="16" name="Picture 2" descr="E:\Envato\Modern World\Untitledwe-7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089287" y="6586991"/>
            <a:ext cx="221560" cy="1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Envato\Modern World\Untitledwe-7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1369900" y="6586991"/>
            <a:ext cx="221560" cy="1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5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290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3149" y="2542243"/>
            <a:ext cx="10915507" cy="1562575"/>
          </a:xfrm>
        </p:spPr>
        <p:txBody>
          <a:bodyPr anchor="b">
            <a:normAutofit/>
          </a:bodyPr>
          <a:lstStyle>
            <a:lvl1pPr algn="l"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49" y="4304929"/>
            <a:ext cx="10915507" cy="16559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169342" indent="0" algn="ctr">
              <a:buNone/>
              <a:defRPr sz="741"/>
            </a:lvl2pPr>
            <a:lvl3pPr marL="338685" indent="0" algn="ctr">
              <a:buNone/>
              <a:defRPr sz="667"/>
            </a:lvl3pPr>
            <a:lvl4pPr marL="508027" indent="0" algn="ctr">
              <a:buNone/>
              <a:defRPr sz="592"/>
            </a:lvl4pPr>
            <a:lvl5pPr marL="677371" indent="0" algn="ctr">
              <a:buNone/>
              <a:defRPr sz="592"/>
            </a:lvl5pPr>
            <a:lvl6pPr marL="846713" indent="0" algn="ctr">
              <a:buNone/>
              <a:defRPr sz="592"/>
            </a:lvl6pPr>
            <a:lvl7pPr marL="1016056" indent="0" algn="ctr">
              <a:buNone/>
              <a:defRPr sz="592"/>
            </a:lvl7pPr>
            <a:lvl8pPr marL="1185398" indent="0" algn="ctr">
              <a:buNone/>
              <a:defRPr sz="592"/>
            </a:lvl8pPr>
            <a:lvl9pPr marL="1354741" indent="0" algn="ctr">
              <a:buNone/>
              <a:defRPr sz="592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3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218" y="1"/>
            <a:ext cx="11532436" cy="132580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8" y="1585385"/>
            <a:ext cx="11532436" cy="4304584"/>
          </a:xfrm>
        </p:spPr>
        <p:txBody>
          <a:bodyPr/>
          <a:lstStyle>
            <a:lvl1pPr marL="239178" indent="-239178"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366175" indent="-196846">
              <a:buFont typeface="Arial" charset="0"/>
              <a:buChar char="•"/>
              <a:defRPr>
                <a:solidFill>
                  <a:schemeClr val="tx1"/>
                </a:solidFill>
              </a:defRPr>
            </a:lvl2pPr>
            <a:lvl3pPr marL="535504" indent="-196846"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662501" indent="-154513"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901677" indent="-224361"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1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70" y="1709177"/>
            <a:ext cx="10515717" cy="2853951"/>
          </a:xfrm>
        </p:spPr>
        <p:txBody>
          <a:bodyPr anchor="b"/>
          <a:lstStyle>
            <a:lvl1pPr>
              <a:defRPr sz="2223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70" y="4589748"/>
            <a:ext cx="10515717" cy="1499744"/>
          </a:xfrm>
        </p:spPr>
        <p:txBody>
          <a:bodyPr/>
          <a:lstStyle>
            <a:lvl1pPr marL="0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1pPr>
            <a:lvl2pPr marL="169342" indent="0">
              <a:buNone/>
              <a:defRPr sz="741">
                <a:solidFill>
                  <a:schemeClr val="tx1">
                    <a:tint val="75000"/>
                  </a:schemeClr>
                </a:solidFill>
              </a:defRPr>
            </a:lvl2pPr>
            <a:lvl3pPr marL="338685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3pPr>
            <a:lvl4pPr marL="508027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4pPr>
            <a:lvl5pPr marL="67737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5pPr>
            <a:lvl6pPr marL="846713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6pPr>
            <a:lvl7pPr marL="1016056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7pPr>
            <a:lvl8pPr marL="1185398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8pPr>
            <a:lvl9pPr marL="135474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716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35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223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798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2" y="365622"/>
            <a:ext cx="10515717" cy="132580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3" y="1680779"/>
            <a:ext cx="5158199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3" y="2504308"/>
            <a:ext cx="5158199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35" y="1680779"/>
            <a:ext cx="5182895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35" y="2504308"/>
            <a:ext cx="5182895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9861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0492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384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218" y="1"/>
            <a:ext cx="11532436" cy="132580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8" y="1325809"/>
            <a:ext cx="11532436" cy="4304584"/>
          </a:xfrm>
        </p:spPr>
        <p:txBody>
          <a:bodyPr/>
          <a:lstStyle>
            <a:lvl1pPr marL="239178" indent="-239178">
              <a:buFont typeface="Arial" charset="0"/>
              <a:buChar char="•"/>
              <a:defRPr/>
            </a:lvl1pPr>
            <a:lvl2pPr marL="366175" indent="-196846">
              <a:buFont typeface="Arial" charset="0"/>
              <a:buChar char="•"/>
              <a:defRPr/>
            </a:lvl2pPr>
            <a:lvl3pPr marL="535504" indent="-196846">
              <a:buFont typeface="Arial" charset="0"/>
              <a:buChar char="•"/>
              <a:defRPr/>
            </a:lvl3pPr>
            <a:lvl4pPr marL="662501" indent="-154513">
              <a:buFont typeface="Arial" charset="0"/>
              <a:buChar char="•"/>
              <a:defRPr/>
            </a:lvl4pPr>
            <a:lvl5pPr marL="901677" indent="-224361">
              <a:buFont typeface="Arial" charset="0"/>
              <a:buChar char="•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7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>
              <a:defRPr sz="1185"/>
            </a:lvl1pPr>
            <a:lvl2pPr>
              <a:defRPr sz="1037"/>
            </a:lvl2pPr>
            <a:lvl3pPr>
              <a:defRPr sz="889"/>
            </a:lvl3pPr>
            <a:lvl4pPr>
              <a:defRPr sz="741"/>
            </a:lvl4pPr>
            <a:lvl5pPr>
              <a:defRPr sz="741"/>
            </a:lvl5pPr>
            <a:lvl6pPr>
              <a:defRPr sz="741"/>
            </a:lvl6pPr>
            <a:lvl7pPr>
              <a:defRPr sz="741"/>
            </a:lvl7pPr>
            <a:lvl8pPr>
              <a:defRPr sz="741"/>
            </a:lvl8pPr>
            <a:lvl9pPr>
              <a:defRPr sz="741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105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 marL="0" indent="0">
              <a:buNone/>
              <a:defRPr sz="1185"/>
            </a:lvl1pPr>
            <a:lvl2pPr marL="169342" indent="0">
              <a:buNone/>
              <a:defRPr sz="1037"/>
            </a:lvl2pPr>
            <a:lvl3pPr marL="338685" indent="0">
              <a:buNone/>
              <a:defRPr sz="889"/>
            </a:lvl3pPr>
            <a:lvl4pPr marL="508027" indent="0">
              <a:buNone/>
              <a:defRPr sz="741"/>
            </a:lvl4pPr>
            <a:lvl5pPr marL="677371" indent="0">
              <a:buNone/>
              <a:defRPr sz="741"/>
            </a:lvl5pPr>
            <a:lvl6pPr marL="846713" indent="0">
              <a:buNone/>
              <a:defRPr sz="741"/>
            </a:lvl6pPr>
            <a:lvl7pPr marL="1016056" indent="0">
              <a:buNone/>
              <a:defRPr sz="741"/>
            </a:lvl7pPr>
            <a:lvl8pPr marL="1185398" indent="0">
              <a:buNone/>
              <a:defRPr sz="741"/>
            </a:lvl8pPr>
            <a:lvl9pPr marL="1354741" indent="0">
              <a:buNone/>
              <a:defRPr sz="7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4228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4976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783" y="365622"/>
            <a:ext cx="2628783" cy="581084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35" y="365622"/>
            <a:ext cx="7829904" cy="581084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614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3149" y="2542243"/>
            <a:ext cx="10915507" cy="1562575"/>
          </a:xfrm>
        </p:spPr>
        <p:txBody>
          <a:bodyPr anchor="b">
            <a:normAutofit/>
          </a:bodyPr>
          <a:lstStyle>
            <a:lvl1pPr algn="l"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49" y="4304929"/>
            <a:ext cx="10915507" cy="16559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169342" indent="0" algn="ctr">
              <a:buNone/>
              <a:defRPr sz="741"/>
            </a:lvl2pPr>
            <a:lvl3pPr marL="338685" indent="0" algn="ctr">
              <a:buNone/>
              <a:defRPr sz="667"/>
            </a:lvl3pPr>
            <a:lvl4pPr marL="508027" indent="0" algn="ctr">
              <a:buNone/>
              <a:defRPr sz="592"/>
            </a:lvl4pPr>
            <a:lvl5pPr marL="677371" indent="0" algn="ctr">
              <a:buNone/>
              <a:defRPr sz="592"/>
            </a:lvl5pPr>
            <a:lvl6pPr marL="846713" indent="0" algn="ctr">
              <a:buNone/>
              <a:defRPr sz="592"/>
            </a:lvl6pPr>
            <a:lvl7pPr marL="1016056" indent="0" algn="ctr">
              <a:buNone/>
              <a:defRPr sz="592"/>
            </a:lvl7pPr>
            <a:lvl8pPr marL="1185398" indent="0" algn="ctr">
              <a:buNone/>
              <a:defRPr sz="592"/>
            </a:lvl8pPr>
            <a:lvl9pPr marL="1354741" indent="0" algn="ctr">
              <a:buNone/>
              <a:defRPr sz="592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0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218" y="1"/>
            <a:ext cx="11532436" cy="132580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8" y="1325809"/>
            <a:ext cx="11532436" cy="4304584"/>
          </a:xfrm>
        </p:spPr>
        <p:txBody>
          <a:bodyPr/>
          <a:lstStyle>
            <a:lvl1pPr marL="239178" indent="-239178">
              <a:buFont typeface="Arial" charset="0"/>
              <a:buChar char="•"/>
              <a:defRPr/>
            </a:lvl1pPr>
            <a:lvl2pPr marL="366175" indent="-196846">
              <a:buFont typeface="Arial" charset="0"/>
              <a:buChar char="•"/>
              <a:defRPr/>
            </a:lvl2pPr>
            <a:lvl3pPr marL="535504" indent="-196846">
              <a:buFont typeface="Arial" charset="0"/>
              <a:buChar char="•"/>
              <a:defRPr/>
            </a:lvl3pPr>
            <a:lvl4pPr marL="662501" indent="-154513">
              <a:buFont typeface="Arial" charset="0"/>
              <a:buChar char="•"/>
              <a:defRPr/>
            </a:lvl4pPr>
            <a:lvl5pPr marL="901677" indent="-224361">
              <a:buFont typeface="Arial" charset="0"/>
              <a:buChar char="•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36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70" y="1709177"/>
            <a:ext cx="10515717" cy="2853951"/>
          </a:xfrm>
        </p:spPr>
        <p:txBody>
          <a:bodyPr anchor="b"/>
          <a:lstStyle>
            <a:lvl1pPr>
              <a:defRPr sz="2223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70" y="4589748"/>
            <a:ext cx="10515717" cy="1499744"/>
          </a:xfrm>
        </p:spPr>
        <p:txBody>
          <a:bodyPr/>
          <a:lstStyle>
            <a:lvl1pPr marL="0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1pPr>
            <a:lvl2pPr marL="169342" indent="0">
              <a:buNone/>
              <a:defRPr sz="741">
                <a:solidFill>
                  <a:schemeClr val="tx1">
                    <a:tint val="75000"/>
                  </a:schemeClr>
                </a:solidFill>
              </a:defRPr>
            </a:lvl2pPr>
            <a:lvl3pPr marL="338685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3pPr>
            <a:lvl4pPr marL="508027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4pPr>
            <a:lvl5pPr marL="67737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5pPr>
            <a:lvl6pPr marL="846713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6pPr>
            <a:lvl7pPr marL="1016056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7pPr>
            <a:lvl8pPr marL="1185398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8pPr>
            <a:lvl9pPr marL="135474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00140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35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223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0102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2" y="365622"/>
            <a:ext cx="10515717" cy="132580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3" y="1680779"/>
            <a:ext cx="5158199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3" y="2504308"/>
            <a:ext cx="5158199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35" y="1680779"/>
            <a:ext cx="5182895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35" y="2504308"/>
            <a:ext cx="5182895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3773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430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70" y="1709177"/>
            <a:ext cx="10515717" cy="2853951"/>
          </a:xfrm>
        </p:spPr>
        <p:txBody>
          <a:bodyPr anchor="b"/>
          <a:lstStyle>
            <a:lvl1pPr>
              <a:defRPr sz="2223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70" y="4589748"/>
            <a:ext cx="10515717" cy="1499744"/>
          </a:xfrm>
        </p:spPr>
        <p:txBody>
          <a:bodyPr/>
          <a:lstStyle>
            <a:lvl1pPr marL="0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1pPr>
            <a:lvl2pPr marL="169342" indent="0">
              <a:buNone/>
              <a:defRPr sz="741">
                <a:solidFill>
                  <a:schemeClr val="tx1">
                    <a:tint val="75000"/>
                  </a:schemeClr>
                </a:solidFill>
              </a:defRPr>
            </a:lvl2pPr>
            <a:lvl3pPr marL="338685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3pPr>
            <a:lvl4pPr marL="508027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4pPr>
            <a:lvl5pPr marL="67737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5pPr>
            <a:lvl6pPr marL="846713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6pPr>
            <a:lvl7pPr marL="1016056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7pPr>
            <a:lvl8pPr marL="1185398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8pPr>
            <a:lvl9pPr marL="135474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4888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99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>
              <a:defRPr sz="1185"/>
            </a:lvl1pPr>
            <a:lvl2pPr>
              <a:defRPr sz="1037"/>
            </a:lvl2pPr>
            <a:lvl3pPr>
              <a:defRPr sz="889"/>
            </a:lvl3pPr>
            <a:lvl4pPr>
              <a:defRPr sz="741"/>
            </a:lvl4pPr>
            <a:lvl5pPr>
              <a:defRPr sz="741"/>
            </a:lvl5pPr>
            <a:lvl6pPr>
              <a:defRPr sz="741"/>
            </a:lvl6pPr>
            <a:lvl7pPr>
              <a:defRPr sz="741"/>
            </a:lvl7pPr>
            <a:lvl8pPr>
              <a:defRPr sz="741"/>
            </a:lvl8pPr>
            <a:lvl9pPr>
              <a:defRPr sz="741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5717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 marL="0" indent="0">
              <a:buNone/>
              <a:defRPr sz="1185"/>
            </a:lvl1pPr>
            <a:lvl2pPr marL="169342" indent="0">
              <a:buNone/>
              <a:defRPr sz="1037"/>
            </a:lvl2pPr>
            <a:lvl3pPr marL="338685" indent="0">
              <a:buNone/>
              <a:defRPr sz="889"/>
            </a:lvl3pPr>
            <a:lvl4pPr marL="508027" indent="0">
              <a:buNone/>
              <a:defRPr sz="741"/>
            </a:lvl4pPr>
            <a:lvl5pPr marL="677371" indent="0">
              <a:buNone/>
              <a:defRPr sz="741"/>
            </a:lvl5pPr>
            <a:lvl6pPr marL="846713" indent="0">
              <a:buNone/>
              <a:defRPr sz="741"/>
            </a:lvl6pPr>
            <a:lvl7pPr marL="1016056" indent="0">
              <a:buNone/>
              <a:defRPr sz="741"/>
            </a:lvl7pPr>
            <a:lvl8pPr marL="1185398" indent="0">
              <a:buNone/>
              <a:defRPr sz="741"/>
            </a:lvl8pPr>
            <a:lvl9pPr marL="1354741" indent="0">
              <a:buNone/>
              <a:defRPr sz="7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4625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0950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783" y="365622"/>
            <a:ext cx="2628783" cy="581084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35" y="365622"/>
            <a:ext cx="7829904" cy="581084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845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 Side Corner Rectangle 24"/>
          <p:cNvSpPr/>
          <p:nvPr userDrawn="1"/>
        </p:nvSpPr>
        <p:spPr>
          <a:xfrm rot="16200000">
            <a:off x="11819742" y="6409365"/>
            <a:ext cx="217487" cy="5270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4926">
              <a:defRPr/>
            </a:pPr>
            <a:endParaRPr lang="bg-BG" sz="180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914400" y="195491"/>
            <a:ext cx="10363200" cy="757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8000"/>
                </a:solidFill>
                <a:latin typeface="Arial Narrow" pitchFamily="34" charset="0"/>
                <a:ea typeface="Brixton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809379"/>
            <a:ext cx="8534400" cy="3051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ea typeface="Brixton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64620" y="6559173"/>
            <a:ext cx="527381" cy="250825"/>
          </a:xfrm>
          <a:prstGeom prst="rect">
            <a:avLst/>
          </a:prstGeom>
        </p:spPr>
        <p:txBody>
          <a:bodyPr/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defTabSz="284926">
              <a:defRPr/>
            </a:pPr>
            <a:fld id="{79069481-D2C6-408B-AD5D-704B24A1B25A}" type="slidenum">
              <a:rPr lang="bg-BG" sz="1000" smtClean="0">
                <a:solidFill>
                  <a:prstClr val="white"/>
                </a:solidFill>
                <a:latin typeface="Basico" pitchFamily="50" charset="0"/>
                <a:ea typeface="Brixton" pitchFamily="34" charset="0"/>
                <a:sym typeface="Helvetica Light"/>
              </a:rPr>
              <a:pPr algn="ctr" defTabSz="284926">
                <a:defRPr/>
              </a:pPr>
              <a:t>‹#›</a:t>
            </a:fld>
            <a:endParaRPr lang="bg-BG" sz="1000" dirty="0" smtClean="0">
              <a:solidFill>
                <a:prstClr val="white"/>
              </a:solidFill>
              <a:latin typeface="Basico" pitchFamily="50" charset="0"/>
              <a:ea typeface="Brixton" pitchFamily="34" charset="0"/>
              <a:sym typeface="Helvetica Light"/>
            </a:endParaRPr>
          </a:p>
        </p:txBody>
      </p:sp>
      <p:pic>
        <p:nvPicPr>
          <p:cNvPr id="16" name="Picture 2" descr="E:\Envato\Modern World\Untitledwe-7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089287" y="6586991"/>
            <a:ext cx="221560" cy="1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Envato\Modern World\Untitledwe-7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1369900" y="6586991"/>
            <a:ext cx="221560" cy="1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6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290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3149" y="2542243"/>
            <a:ext cx="10915507" cy="1562575"/>
          </a:xfrm>
        </p:spPr>
        <p:txBody>
          <a:bodyPr anchor="b">
            <a:normAutofit/>
          </a:bodyPr>
          <a:lstStyle>
            <a:lvl1pPr algn="l"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49" y="4304929"/>
            <a:ext cx="10915507" cy="16559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169342" indent="0" algn="ctr">
              <a:buNone/>
              <a:defRPr sz="741"/>
            </a:lvl2pPr>
            <a:lvl3pPr marL="338685" indent="0" algn="ctr">
              <a:buNone/>
              <a:defRPr sz="667"/>
            </a:lvl3pPr>
            <a:lvl4pPr marL="508027" indent="0" algn="ctr">
              <a:buNone/>
              <a:defRPr sz="592"/>
            </a:lvl4pPr>
            <a:lvl5pPr marL="677371" indent="0" algn="ctr">
              <a:buNone/>
              <a:defRPr sz="592"/>
            </a:lvl5pPr>
            <a:lvl6pPr marL="846713" indent="0" algn="ctr">
              <a:buNone/>
              <a:defRPr sz="592"/>
            </a:lvl6pPr>
            <a:lvl7pPr marL="1016056" indent="0" algn="ctr">
              <a:buNone/>
              <a:defRPr sz="592"/>
            </a:lvl7pPr>
            <a:lvl8pPr marL="1185398" indent="0" algn="ctr">
              <a:buNone/>
              <a:defRPr sz="592"/>
            </a:lvl8pPr>
            <a:lvl9pPr marL="1354741" indent="0" algn="ctr">
              <a:buNone/>
              <a:defRPr sz="592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218" y="1"/>
            <a:ext cx="11532436" cy="132580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8" y="1585385"/>
            <a:ext cx="11532436" cy="4304584"/>
          </a:xfrm>
        </p:spPr>
        <p:txBody>
          <a:bodyPr/>
          <a:lstStyle>
            <a:lvl1pPr marL="239178" indent="-239178"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366175" indent="-196846">
              <a:buFont typeface="Arial" charset="0"/>
              <a:buChar char="•"/>
              <a:defRPr>
                <a:solidFill>
                  <a:schemeClr val="tx1"/>
                </a:solidFill>
              </a:defRPr>
            </a:lvl2pPr>
            <a:lvl3pPr marL="535504" indent="-196846"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662501" indent="-154513"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901677" indent="-224361"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3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70" y="1709177"/>
            <a:ext cx="10515717" cy="2853951"/>
          </a:xfrm>
        </p:spPr>
        <p:txBody>
          <a:bodyPr anchor="b"/>
          <a:lstStyle>
            <a:lvl1pPr>
              <a:defRPr sz="2223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70" y="4589748"/>
            <a:ext cx="10515717" cy="1499744"/>
          </a:xfrm>
        </p:spPr>
        <p:txBody>
          <a:bodyPr/>
          <a:lstStyle>
            <a:lvl1pPr marL="0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1pPr>
            <a:lvl2pPr marL="169342" indent="0">
              <a:buNone/>
              <a:defRPr sz="741">
                <a:solidFill>
                  <a:schemeClr val="tx1">
                    <a:tint val="75000"/>
                  </a:schemeClr>
                </a:solidFill>
              </a:defRPr>
            </a:lvl2pPr>
            <a:lvl3pPr marL="338685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3pPr>
            <a:lvl4pPr marL="508027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4pPr>
            <a:lvl5pPr marL="67737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5pPr>
            <a:lvl6pPr marL="846713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6pPr>
            <a:lvl7pPr marL="1016056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7pPr>
            <a:lvl8pPr marL="1185398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8pPr>
            <a:lvl9pPr marL="135474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3720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35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223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006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35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223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22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2" y="365622"/>
            <a:ext cx="10515717" cy="132580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3" y="1680779"/>
            <a:ext cx="5158199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3" y="2504308"/>
            <a:ext cx="5158199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35" y="1680779"/>
            <a:ext cx="5182895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35" y="2504308"/>
            <a:ext cx="5182895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498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8770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79173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>
              <a:defRPr sz="1185"/>
            </a:lvl1pPr>
            <a:lvl2pPr>
              <a:defRPr sz="1037"/>
            </a:lvl2pPr>
            <a:lvl3pPr>
              <a:defRPr sz="889"/>
            </a:lvl3pPr>
            <a:lvl4pPr>
              <a:defRPr sz="741"/>
            </a:lvl4pPr>
            <a:lvl5pPr>
              <a:defRPr sz="741"/>
            </a:lvl5pPr>
            <a:lvl6pPr>
              <a:defRPr sz="741"/>
            </a:lvl6pPr>
            <a:lvl7pPr>
              <a:defRPr sz="741"/>
            </a:lvl7pPr>
            <a:lvl8pPr>
              <a:defRPr sz="741"/>
            </a:lvl8pPr>
            <a:lvl9pPr>
              <a:defRPr sz="741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1272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 marL="0" indent="0">
              <a:buNone/>
              <a:defRPr sz="1185"/>
            </a:lvl1pPr>
            <a:lvl2pPr marL="169342" indent="0">
              <a:buNone/>
              <a:defRPr sz="1037"/>
            </a:lvl2pPr>
            <a:lvl3pPr marL="338685" indent="0">
              <a:buNone/>
              <a:defRPr sz="889"/>
            </a:lvl3pPr>
            <a:lvl4pPr marL="508027" indent="0">
              <a:buNone/>
              <a:defRPr sz="741"/>
            </a:lvl4pPr>
            <a:lvl5pPr marL="677371" indent="0">
              <a:buNone/>
              <a:defRPr sz="741"/>
            </a:lvl5pPr>
            <a:lvl6pPr marL="846713" indent="0">
              <a:buNone/>
              <a:defRPr sz="741"/>
            </a:lvl6pPr>
            <a:lvl7pPr marL="1016056" indent="0">
              <a:buNone/>
              <a:defRPr sz="741"/>
            </a:lvl7pPr>
            <a:lvl8pPr marL="1185398" indent="0">
              <a:buNone/>
              <a:defRPr sz="741"/>
            </a:lvl8pPr>
            <a:lvl9pPr marL="1354741" indent="0">
              <a:buNone/>
              <a:defRPr sz="7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6375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3200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783" y="365622"/>
            <a:ext cx="2628783" cy="581084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35" y="365622"/>
            <a:ext cx="7829904" cy="581084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2063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3149" y="2542243"/>
            <a:ext cx="10915507" cy="1562575"/>
          </a:xfrm>
        </p:spPr>
        <p:txBody>
          <a:bodyPr anchor="b">
            <a:normAutofit/>
          </a:bodyPr>
          <a:lstStyle>
            <a:lvl1pPr algn="l"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49" y="4304929"/>
            <a:ext cx="10915507" cy="16559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169342" indent="0" algn="ctr">
              <a:buNone/>
              <a:defRPr sz="741"/>
            </a:lvl2pPr>
            <a:lvl3pPr marL="338685" indent="0" algn="ctr">
              <a:buNone/>
              <a:defRPr sz="667"/>
            </a:lvl3pPr>
            <a:lvl4pPr marL="508027" indent="0" algn="ctr">
              <a:buNone/>
              <a:defRPr sz="592"/>
            </a:lvl4pPr>
            <a:lvl5pPr marL="677371" indent="0" algn="ctr">
              <a:buNone/>
              <a:defRPr sz="592"/>
            </a:lvl5pPr>
            <a:lvl6pPr marL="846713" indent="0" algn="ctr">
              <a:buNone/>
              <a:defRPr sz="592"/>
            </a:lvl6pPr>
            <a:lvl7pPr marL="1016056" indent="0" algn="ctr">
              <a:buNone/>
              <a:defRPr sz="592"/>
            </a:lvl7pPr>
            <a:lvl8pPr marL="1185398" indent="0" algn="ctr">
              <a:buNone/>
              <a:defRPr sz="592"/>
            </a:lvl8pPr>
            <a:lvl9pPr marL="1354741" indent="0" algn="ctr">
              <a:buNone/>
              <a:defRPr sz="592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3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218" y="1"/>
            <a:ext cx="11532436" cy="132580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8" y="1325809"/>
            <a:ext cx="11532436" cy="4304584"/>
          </a:xfrm>
        </p:spPr>
        <p:txBody>
          <a:bodyPr/>
          <a:lstStyle>
            <a:lvl1pPr marL="239178" indent="-239178">
              <a:buFont typeface="Arial" charset="0"/>
              <a:buChar char="•"/>
              <a:defRPr/>
            </a:lvl1pPr>
            <a:lvl2pPr marL="366175" indent="-196846">
              <a:buFont typeface="Arial" charset="0"/>
              <a:buChar char="•"/>
              <a:defRPr/>
            </a:lvl2pPr>
            <a:lvl3pPr marL="535504" indent="-196846">
              <a:buFont typeface="Arial" charset="0"/>
              <a:buChar char="•"/>
              <a:defRPr/>
            </a:lvl3pPr>
            <a:lvl4pPr marL="662501" indent="-154513">
              <a:buFont typeface="Arial" charset="0"/>
              <a:buChar char="•"/>
              <a:defRPr/>
            </a:lvl4pPr>
            <a:lvl5pPr marL="901677" indent="-224361">
              <a:buFont typeface="Arial" charset="0"/>
              <a:buChar char="•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8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70" y="1709177"/>
            <a:ext cx="10515717" cy="2853951"/>
          </a:xfrm>
        </p:spPr>
        <p:txBody>
          <a:bodyPr anchor="b"/>
          <a:lstStyle>
            <a:lvl1pPr>
              <a:defRPr sz="2223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70" y="4589748"/>
            <a:ext cx="10515717" cy="1499744"/>
          </a:xfrm>
        </p:spPr>
        <p:txBody>
          <a:bodyPr/>
          <a:lstStyle>
            <a:lvl1pPr marL="0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1pPr>
            <a:lvl2pPr marL="169342" indent="0">
              <a:buNone/>
              <a:defRPr sz="741">
                <a:solidFill>
                  <a:schemeClr val="tx1">
                    <a:tint val="75000"/>
                  </a:schemeClr>
                </a:solidFill>
              </a:defRPr>
            </a:lvl2pPr>
            <a:lvl3pPr marL="338685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3pPr>
            <a:lvl4pPr marL="508027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4pPr>
            <a:lvl5pPr marL="67737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5pPr>
            <a:lvl6pPr marL="846713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6pPr>
            <a:lvl7pPr marL="1016056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7pPr>
            <a:lvl8pPr marL="1185398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8pPr>
            <a:lvl9pPr marL="135474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316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2" y="365622"/>
            <a:ext cx="10515717" cy="132580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3" y="1680779"/>
            <a:ext cx="5158199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3" y="2504308"/>
            <a:ext cx="5158199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35" y="1680779"/>
            <a:ext cx="5182895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35" y="2504308"/>
            <a:ext cx="5182895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43352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35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223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65820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2" y="365622"/>
            <a:ext cx="10515717" cy="132580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3" y="1680779"/>
            <a:ext cx="5158199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3" y="2504308"/>
            <a:ext cx="5158199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35" y="1680779"/>
            <a:ext cx="5182895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35" y="2504308"/>
            <a:ext cx="5182895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200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8391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84654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>
              <a:defRPr sz="1185"/>
            </a:lvl1pPr>
            <a:lvl2pPr>
              <a:defRPr sz="1037"/>
            </a:lvl2pPr>
            <a:lvl3pPr>
              <a:defRPr sz="889"/>
            </a:lvl3pPr>
            <a:lvl4pPr>
              <a:defRPr sz="741"/>
            </a:lvl4pPr>
            <a:lvl5pPr>
              <a:defRPr sz="741"/>
            </a:lvl5pPr>
            <a:lvl6pPr>
              <a:defRPr sz="741"/>
            </a:lvl6pPr>
            <a:lvl7pPr>
              <a:defRPr sz="741"/>
            </a:lvl7pPr>
            <a:lvl8pPr>
              <a:defRPr sz="741"/>
            </a:lvl8pPr>
            <a:lvl9pPr>
              <a:defRPr sz="741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6533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 marL="0" indent="0">
              <a:buNone/>
              <a:defRPr sz="1185"/>
            </a:lvl1pPr>
            <a:lvl2pPr marL="169342" indent="0">
              <a:buNone/>
              <a:defRPr sz="1037"/>
            </a:lvl2pPr>
            <a:lvl3pPr marL="338685" indent="0">
              <a:buNone/>
              <a:defRPr sz="889"/>
            </a:lvl3pPr>
            <a:lvl4pPr marL="508027" indent="0">
              <a:buNone/>
              <a:defRPr sz="741"/>
            </a:lvl4pPr>
            <a:lvl5pPr marL="677371" indent="0">
              <a:buNone/>
              <a:defRPr sz="741"/>
            </a:lvl5pPr>
            <a:lvl6pPr marL="846713" indent="0">
              <a:buNone/>
              <a:defRPr sz="741"/>
            </a:lvl6pPr>
            <a:lvl7pPr marL="1016056" indent="0">
              <a:buNone/>
              <a:defRPr sz="741"/>
            </a:lvl7pPr>
            <a:lvl8pPr marL="1185398" indent="0">
              <a:buNone/>
              <a:defRPr sz="741"/>
            </a:lvl8pPr>
            <a:lvl9pPr marL="1354741" indent="0">
              <a:buNone/>
              <a:defRPr sz="7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0498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3355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783" y="365622"/>
            <a:ext cx="2628783" cy="581084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35" y="365622"/>
            <a:ext cx="7829904" cy="581084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8939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 Side Corner Rectangle 24"/>
          <p:cNvSpPr/>
          <p:nvPr userDrawn="1"/>
        </p:nvSpPr>
        <p:spPr>
          <a:xfrm rot="16200000">
            <a:off x="11819742" y="6409365"/>
            <a:ext cx="217487" cy="5270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4926">
              <a:defRPr/>
            </a:pPr>
            <a:endParaRPr lang="bg-BG" sz="180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914400" y="195491"/>
            <a:ext cx="10363200" cy="757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8000"/>
                </a:solidFill>
                <a:latin typeface="Arial Narrow" pitchFamily="34" charset="0"/>
                <a:ea typeface="Brixton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809379"/>
            <a:ext cx="8534400" cy="3051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ea typeface="Brixton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64620" y="6559173"/>
            <a:ext cx="527381" cy="250825"/>
          </a:xfrm>
          <a:prstGeom prst="rect">
            <a:avLst/>
          </a:prstGeom>
        </p:spPr>
        <p:txBody>
          <a:bodyPr/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defTabSz="284926">
              <a:defRPr/>
            </a:pPr>
            <a:fld id="{79069481-D2C6-408B-AD5D-704B24A1B25A}" type="slidenum">
              <a:rPr lang="bg-BG" sz="1000" smtClean="0">
                <a:solidFill>
                  <a:prstClr val="white"/>
                </a:solidFill>
                <a:latin typeface="Basico" pitchFamily="50" charset="0"/>
                <a:ea typeface="Brixton" pitchFamily="34" charset="0"/>
                <a:sym typeface="Helvetica Light"/>
              </a:rPr>
              <a:pPr algn="ctr" defTabSz="284926">
                <a:defRPr/>
              </a:pPr>
              <a:t>‹#›</a:t>
            </a:fld>
            <a:endParaRPr lang="bg-BG" sz="1000" dirty="0" smtClean="0">
              <a:solidFill>
                <a:prstClr val="white"/>
              </a:solidFill>
              <a:latin typeface="Basico" pitchFamily="50" charset="0"/>
              <a:ea typeface="Brixton" pitchFamily="34" charset="0"/>
              <a:sym typeface="Helvetica Light"/>
            </a:endParaRPr>
          </a:p>
        </p:txBody>
      </p:sp>
      <p:pic>
        <p:nvPicPr>
          <p:cNvPr id="16" name="Picture 2" descr="E:\Envato\Modern World\Untitledwe-7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089287" y="6586991"/>
            <a:ext cx="221560" cy="1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Envato\Modern World\Untitledwe-7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1369900" y="6586991"/>
            <a:ext cx="221560" cy="1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2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79143"/>
            <a:ext cx="7144253" cy="1076476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5"/>
            <a:ext cx="12192000" cy="5249295"/>
          </a:xfrm>
        </p:spPr>
        <p:txBody>
          <a:bodyPr/>
          <a:lstStyle>
            <a:lvl1pPr marL="0" indent="0">
              <a:buNone/>
              <a:defRPr>
                <a:solidFill>
                  <a:srgbClr val="2B2B2B"/>
                </a:solidFill>
              </a:defRPr>
            </a:lvl1pPr>
            <a:lvl2pPr marL="457178" indent="0">
              <a:buNone/>
              <a:defRPr>
                <a:solidFill>
                  <a:srgbClr val="2B2B2B"/>
                </a:solidFill>
              </a:defRPr>
            </a:lvl2pPr>
            <a:lvl3pPr marL="914354" indent="0">
              <a:buNone/>
              <a:defRPr>
                <a:solidFill>
                  <a:srgbClr val="2B2B2B"/>
                </a:solidFill>
              </a:defRPr>
            </a:lvl3pPr>
            <a:lvl4pPr marL="1371532" indent="0">
              <a:buNone/>
              <a:defRPr>
                <a:solidFill>
                  <a:srgbClr val="2B2B2B"/>
                </a:solidFill>
              </a:defRPr>
            </a:lvl4pPr>
            <a:lvl5pPr marL="1828709" indent="0">
              <a:buNone/>
              <a:defRPr>
                <a:solidFill>
                  <a:srgbClr val="2B2B2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466793" y="5370293"/>
            <a:ext cx="4725208" cy="1487713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rgbClr val="2B2B2B"/>
                </a:solidFill>
              </a:defRPr>
            </a:lvl1pPr>
            <a:lvl2pPr marL="457178" indent="0">
              <a:lnSpc>
                <a:spcPct val="110000"/>
              </a:lnSpc>
              <a:buNone/>
              <a:defRPr sz="2000">
                <a:solidFill>
                  <a:srgbClr val="2B2B2B"/>
                </a:solidFill>
              </a:defRPr>
            </a:lvl2pPr>
            <a:lvl3pPr marL="914354" indent="0">
              <a:lnSpc>
                <a:spcPct val="110000"/>
              </a:lnSpc>
              <a:buNone/>
              <a:defRPr sz="1800">
                <a:solidFill>
                  <a:srgbClr val="2B2B2B"/>
                </a:solidFill>
              </a:defRPr>
            </a:lvl3pPr>
            <a:lvl4pPr marL="1371532" indent="0">
              <a:lnSpc>
                <a:spcPct val="110000"/>
              </a:lnSpc>
              <a:buNone/>
              <a:defRPr sz="1600">
                <a:solidFill>
                  <a:srgbClr val="2B2B2B"/>
                </a:solidFill>
              </a:defRPr>
            </a:lvl4pPr>
            <a:lvl5pPr marL="1828709" indent="0">
              <a:lnSpc>
                <a:spcPct val="110000"/>
              </a:lnSpc>
              <a:buNone/>
              <a:defRPr sz="1600">
                <a:solidFill>
                  <a:srgbClr val="2B2B2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|</a:t>
            </a:r>
          </a:p>
          <a:p>
            <a:pPr lvl="1"/>
            <a:r>
              <a:rPr lang="en-US" dirty="0" smtClean="0"/>
              <a:t>Second level |</a:t>
            </a:r>
          </a:p>
          <a:p>
            <a:pPr lvl="2"/>
            <a:r>
              <a:rPr lang="en-US" dirty="0" smtClean="0"/>
              <a:t>Third level |</a:t>
            </a:r>
          </a:p>
          <a:p>
            <a:pPr lvl="3"/>
            <a:r>
              <a:rPr lang="en-US" dirty="0" smtClean="0"/>
              <a:t>Fourth level |</a:t>
            </a:r>
          </a:p>
          <a:p>
            <a:pPr lvl="4"/>
            <a:r>
              <a:rPr lang="en-US" dirty="0" smtClean="0"/>
              <a:t>Fifth level |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14315" y="5529943"/>
            <a:ext cx="0" cy="107647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7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50206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290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3149" y="2542243"/>
            <a:ext cx="10915507" cy="1562575"/>
          </a:xfrm>
        </p:spPr>
        <p:txBody>
          <a:bodyPr anchor="b">
            <a:normAutofit/>
          </a:bodyPr>
          <a:lstStyle>
            <a:lvl1pPr algn="l"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49" y="4304929"/>
            <a:ext cx="10915507" cy="16559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169342" indent="0" algn="ctr">
              <a:buNone/>
              <a:defRPr sz="741"/>
            </a:lvl2pPr>
            <a:lvl3pPr marL="338685" indent="0" algn="ctr">
              <a:buNone/>
              <a:defRPr sz="667"/>
            </a:lvl3pPr>
            <a:lvl4pPr marL="508027" indent="0" algn="ctr">
              <a:buNone/>
              <a:defRPr sz="592"/>
            </a:lvl4pPr>
            <a:lvl5pPr marL="677371" indent="0" algn="ctr">
              <a:buNone/>
              <a:defRPr sz="592"/>
            </a:lvl5pPr>
            <a:lvl6pPr marL="846713" indent="0" algn="ctr">
              <a:buNone/>
              <a:defRPr sz="592"/>
            </a:lvl6pPr>
            <a:lvl7pPr marL="1016056" indent="0" algn="ctr">
              <a:buNone/>
              <a:defRPr sz="592"/>
            </a:lvl7pPr>
            <a:lvl8pPr marL="1185398" indent="0" algn="ctr">
              <a:buNone/>
              <a:defRPr sz="592"/>
            </a:lvl8pPr>
            <a:lvl9pPr marL="1354741" indent="0" algn="ctr">
              <a:buNone/>
              <a:defRPr sz="592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6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218" y="1"/>
            <a:ext cx="11532436" cy="132580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8" y="1585385"/>
            <a:ext cx="11532436" cy="4304584"/>
          </a:xfrm>
        </p:spPr>
        <p:txBody>
          <a:bodyPr/>
          <a:lstStyle>
            <a:lvl1pPr marL="239178" indent="-239178"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366175" indent="-196846">
              <a:buFont typeface="Arial" charset="0"/>
              <a:buChar char="•"/>
              <a:defRPr>
                <a:solidFill>
                  <a:schemeClr val="tx1"/>
                </a:solidFill>
              </a:defRPr>
            </a:lvl2pPr>
            <a:lvl3pPr marL="535504" indent="-196846"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662501" indent="-154513"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901677" indent="-224361"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75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70" y="1709177"/>
            <a:ext cx="10515717" cy="2853951"/>
          </a:xfrm>
        </p:spPr>
        <p:txBody>
          <a:bodyPr anchor="b"/>
          <a:lstStyle>
            <a:lvl1pPr>
              <a:defRPr sz="2223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70" y="4589748"/>
            <a:ext cx="10515717" cy="1499744"/>
          </a:xfrm>
        </p:spPr>
        <p:txBody>
          <a:bodyPr/>
          <a:lstStyle>
            <a:lvl1pPr marL="0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1pPr>
            <a:lvl2pPr marL="169342" indent="0">
              <a:buNone/>
              <a:defRPr sz="741">
                <a:solidFill>
                  <a:schemeClr val="tx1">
                    <a:tint val="75000"/>
                  </a:schemeClr>
                </a:solidFill>
              </a:defRPr>
            </a:lvl2pPr>
            <a:lvl3pPr marL="338685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3pPr>
            <a:lvl4pPr marL="508027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4pPr>
            <a:lvl5pPr marL="67737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5pPr>
            <a:lvl6pPr marL="846713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6pPr>
            <a:lvl7pPr marL="1016056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7pPr>
            <a:lvl8pPr marL="1185398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8pPr>
            <a:lvl9pPr marL="1354741" indent="0">
              <a:buNone/>
              <a:defRPr sz="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3268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35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223" y="1826316"/>
            <a:ext cx="5229343" cy="43501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8854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2" y="365622"/>
            <a:ext cx="10515717" cy="132580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3" y="1680779"/>
            <a:ext cx="5158199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3" y="2504308"/>
            <a:ext cx="5158199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35" y="1680779"/>
            <a:ext cx="5182895" cy="823528"/>
          </a:xfrm>
        </p:spPr>
        <p:txBody>
          <a:bodyPr anchor="b"/>
          <a:lstStyle>
            <a:lvl1pPr marL="0" indent="0">
              <a:buNone/>
              <a:defRPr sz="889" b="1"/>
            </a:lvl1pPr>
            <a:lvl2pPr marL="169342" indent="0">
              <a:buNone/>
              <a:defRPr sz="741" b="1"/>
            </a:lvl2pPr>
            <a:lvl3pPr marL="338685" indent="0">
              <a:buNone/>
              <a:defRPr sz="667" b="1"/>
            </a:lvl3pPr>
            <a:lvl4pPr marL="508027" indent="0">
              <a:buNone/>
              <a:defRPr sz="592" b="1"/>
            </a:lvl4pPr>
            <a:lvl5pPr marL="677371" indent="0">
              <a:buNone/>
              <a:defRPr sz="592" b="1"/>
            </a:lvl5pPr>
            <a:lvl6pPr marL="846713" indent="0">
              <a:buNone/>
              <a:defRPr sz="592" b="1"/>
            </a:lvl6pPr>
            <a:lvl7pPr marL="1016056" indent="0">
              <a:buNone/>
              <a:defRPr sz="592" b="1"/>
            </a:lvl7pPr>
            <a:lvl8pPr marL="1185398" indent="0">
              <a:buNone/>
              <a:defRPr sz="592" b="1"/>
            </a:lvl8pPr>
            <a:lvl9pPr marL="1354741" indent="0">
              <a:buNone/>
              <a:defRPr sz="592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35" y="2504308"/>
            <a:ext cx="5182895" cy="3684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2631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1363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62795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>
              <a:defRPr sz="1185"/>
            </a:lvl1pPr>
            <a:lvl2pPr>
              <a:defRPr sz="1037"/>
            </a:lvl2pPr>
            <a:lvl3pPr>
              <a:defRPr sz="889"/>
            </a:lvl3pPr>
            <a:lvl4pPr>
              <a:defRPr sz="741"/>
            </a:lvl4pPr>
            <a:lvl5pPr>
              <a:defRPr sz="741"/>
            </a:lvl5pPr>
            <a:lvl6pPr>
              <a:defRPr sz="741"/>
            </a:lvl6pPr>
            <a:lvl7pPr>
              <a:defRPr sz="741"/>
            </a:lvl7pPr>
            <a:lvl8pPr>
              <a:defRPr sz="741"/>
            </a:lvl8pPr>
            <a:lvl9pPr>
              <a:defRPr sz="741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5520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 marL="0" indent="0">
              <a:buNone/>
              <a:defRPr sz="1185"/>
            </a:lvl1pPr>
            <a:lvl2pPr marL="169342" indent="0">
              <a:buNone/>
              <a:defRPr sz="1037"/>
            </a:lvl2pPr>
            <a:lvl3pPr marL="338685" indent="0">
              <a:buNone/>
              <a:defRPr sz="889"/>
            </a:lvl3pPr>
            <a:lvl4pPr marL="508027" indent="0">
              <a:buNone/>
              <a:defRPr sz="741"/>
            </a:lvl4pPr>
            <a:lvl5pPr marL="677371" indent="0">
              <a:buNone/>
              <a:defRPr sz="741"/>
            </a:lvl5pPr>
            <a:lvl6pPr marL="846713" indent="0">
              <a:buNone/>
              <a:defRPr sz="741"/>
            </a:lvl6pPr>
            <a:lvl7pPr marL="1016056" indent="0">
              <a:buNone/>
              <a:defRPr sz="741"/>
            </a:lvl7pPr>
            <a:lvl8pPr marL="1185398" indent="0">
              <a:buNone/>
              <a:defRPr sz="741"/>
            </a:lvl8pPr>
            <a:lvl9pPr marL="1354741" indent="0">
              <a:buNone/>
              <a:defRPr sz="7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9096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126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28733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783" y="365622"/>
            <a:ext cx="2628783" cy="581084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35" y="365622"/>
            <a:ext cx="7829904" cy="581084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253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>
              <a:defRPr sz="1185"/>
            </a:lvl1pPr>
            <a:lvl2pPr>
              <a:defRPr sz="1037"/>
            </a:lvl2pPr>
            <a:lvl3pPr>
              <a:defRPr sz="889"/>
            </a:lvl3pPr>
            <a:lvl4pPr>
              <a:defRPr sz="741"/>
            </a:lvl4pPr>
            <a:lvl5pPr>
              <a:defRPr sz="741"/>
            </a:lvl5pPr>
            <a:lvl6pPr>
              <a:defRPr sz="741"/>
            </a:lvl6pPr>
            <a:lvl7pPr>
              <a:defRPr sz="741"/>
            </a:lvl7pPr>
            <a:lvl8pPr>
              <a:defRPr sz="741"/>
            </a:lvl8pPr>
            <a:lvl9pPr>
              <a:defRPr sz="741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4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457909"/>
            <a:ext cx="3932296" cy="1599136"/>
          </a:xfrm>
        </p:spPr>
        <p:txBody>
          <a:bodyPr anchor="b"/>
          <a:lstStyle>
            <a:lvl1pPr>
              <a:defRPr sz="1185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81" y="986817"/>
            <a:ext cx="6171848" cy="4873724"/>
          </a:xfrm>
        </p:spPr>
        <p:txBody>
          <a:bodyPr/>
          <a:lstStyle>
            <a:lvl1pPr marL="0" indent="0">
              <a:buNone/>
              <a:defRPr sz="1185"/>
            </a:lvl1pPr>
            <a:lvl2pPr marL="169342" indent="0">
              <a:buNone/>
              <a:defRPr sz="1037"/>
            </a:lvl2pPr>
            <a:lvl3pPr marL="338685" indent="0">
              <a:buNone/>
              <a:defRPr sz="889"/>
            </a:lvl3pPr>
            <a:lvl4pPr marL="508027" indent="0">
              <a:buNone/>
              <a:defRPr sz="741"/>
            </a:lvl4pPr>
            <a:lvl5pPr marL="677371" indent="0">
              <a:buNone/>
              <a:defRPr sz="741"/>
            </a:lvl5pPr>
            <a:lvl6pPr marL="846713" indent="0">
              <a:buNone/>
              <a:defRPr sz="741"/>
            </a:lvl6pPr>
            <a:lvl7pPr marL="1016056" indent="0">
              <a:buNone/>
              <a:defRPr sz="741"/>
            </a:lvl7pPr>
            <a:lvl8pPr marL="1185398" indent="0">
              <a:buNone/>
              <a:defRPr sz="741"/>
            </a:lvl8pPr>
            <a:lvl9pPr marL="1354741" indent="0">
              <a:buNone/>
              <a:defRPr sz="7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1" y="2057046"/>
            <a:ext cx="3932296" cy="3812367"/>
          </a:xfrm>
        </p:spPr>
        <p:txBody>
          <a:bodyPr/>
          <a:lstStyle>
            <a:lvl1pPr marL="0" indent="0">
              <a:buNone/>
              <a:defRPr sz="592"/>
            </a:lvl1pPr>
            <a:lvl2pPr marL="169342" indent="0">
              <a:buNone/>
              <a:defRPr sz="519"/>
            </a:lvl2pPr>
            <a:lvl3pPr marL="338685" indent="0">
              <a:buNone/>
              <a:defRPr sz="444"/>
            </a:lvl3pPr>
            <a:lvl4pPr marL="508027" indent="0">
              <a:buNone/>
              <a:defRPr sz="371"/>
            </a:lvl4pPr>
            <a:lvl5pPr marL="677371" indent="0">
              <a:buNone/>
              <a:defRPr sz="371"/>
            </a:lvl5pPr>
            <a:lvl6pPr marL="846713" indent="0">
              <a:buNone/>
              <a:defRPr sz="371"/>
            </a:lvl6pPr>
            <a:lvl7pPr marL="1016056" indent="0">
              <a:buNone/>
              <a:defRPr sz="371"/>
            </a:lvl7pPr>
            <a:lvl8pPr marL="1185398" indent="0">
              <a:buNone/>
              <a:defRPr sz="371"/>
            </a:lvl8pPr>
            <a:lvl9pPr marL="1354741" indent="0">
              <a:buNone/>
              <a:defRPr sz="37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35" y="6355721"/>
            <a:ext cx="2742848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B2598EE-4F37-F94C-83FC-D01E54EBC66E}" type="datetimeFigureOut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5/17/18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19" y="6355721"/>
            <a:ext cx="4114564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719" y="6355721"/>
            <a:ext cx="2742847" cy="365619"/>
          </a:xfrm>
          <a:prstGeom prst="rect">
            <a:avLst/>
          </a:prstGeom>
        </p:spPr>
        <p:txBody>
          <a:bodyPr/>
          <a:lstStyle/>
          <a:p>
            <a:pPr algn="ctr" defTabSz="284926"/>
            <a:fld id="{5735B7CB-8980-2449-92B4-CEA213E8008C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284926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9330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theme" Target="../theme/theme5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217" y="1"/>
            <a:ext cx="11575980" cy="132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217" y="1668242"/>
            <a:ext cx="11575979" cy="440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338685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</p:titleStyle>
    <p:bodyStyle>
      <a:lvl1pPr marL="239178" indent="-239178" algn="l" defTabSz="338685" rtl="0" eaLnBrk="1" latinLnBrk="0" hangingPunct="1">
        <a:lnSpc>
          <a:spcPct val="100000"/>
        </a:lnSpc>
        <a:spcBef>
          <a:spcPts val="371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  <a:lvl2pPr marL="366175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2pPr>
      <a:lvl3pPr marL="535504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667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3pPr>
      <a:lvl4pPr marL="662501" indent="-154513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4pPr>
      <a:lvl5pPr marL="901677" indent="-224361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5pPr>
      <a:lvl6pPr marL="931385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100727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270070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439412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1pPr>
      <a:lvl2pPr marL="169342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2pPr>
      <a:lvl3pPr marL="338685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3pPr>
      <a:lvl4pPr marL="508027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4pPr>
      <a:lvl5pPr marL="67737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5pPr>
      <a:lvl6pPr marL="846713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016056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185398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35474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2900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217" y="1"/>
            <a:ext cx="11575980" cy="132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217" y="2303784"/>
            <a:ext cx="11575979" cy="440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338685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</p:titleStyle>
    <p:bodyStyle>
      <a:lvl1pPr marL="239178" indent="-239178" algn="l" defTabSz="338685" rtl="0" eaLnBrk="1" latinLnBrk="0" hangingPunct="1">
        <a:lnSpc>
          <a:spcPct val="100000"/>
        </a:lnSpc>
        <a:spcBef>
          <a:spcPts val="371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  <a:lvl2pPr marL="366175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2pPr>
      <a:lvl3pPr marL="535504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667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3pPr>
      <a:lvl4pPr marL="662501" indent="-154513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4pPr>
      <a:lvl5pPr marL="901677" indent="-224361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5pPr>
      <a:lvl6pPr marL="931385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100727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270070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439412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1pPr>
      <a:lvl2pPr marL="169342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2pPr>
      <a:lvl3pPr marL="338685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3pPr>
      <a:lvl4pPr marL="508027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4pPr>
      <a:lvl5pPr marL="67737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5pPr>
      <a:lvl6pPr marL="846713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016056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185398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35474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217" y="1"/>
            <a:ext cx="11575980" cy="132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217" y="1668242"/>
            <a:ext cx="11575979" cy="440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1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338685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</p:titleStyle>
    <p:bodyStyle>
      <a:lvl1pPr marL="239178" indent="-239178" algn="l" defTabSz="338685" rtl="0" eaLnBrk="1" latinLnBrk="0" hangingPunct="1">
        <a:lnSpc>
          <a:spcPct val="100000"/>
        </a:lnSpc>
        <a:spcBef>
          <a:spcPts val="371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  <a:lvl2pPr marL="366175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2pPr>
      <a:lvl3pPr marL="535504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667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3pPr>
      <a:lvl4pPr marL="662501" indent="-154513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4pPr>
      <a:lvl5pPr marL="901677" indent="-224361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5pPr>
      <a:lvl6pPr marL="931385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100727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270070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439412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1pPr>
      <a:lvl2pPr marL="169342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2pPr>
      <a:lvl3pPr marL="338685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3pPr>
      <a:lvl4pPr marL="508027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4pPr>
      <a:lvl5pPr marL="67737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5pPr>
      <a:lvl6pPr marL="846713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016056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185398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35474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2900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217" y="1"/>
            <a:ext cx="11575980" cy="132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217" y="2303784"/>
            <a:ext cx="11575979" cy="440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338685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</p:titleStyle>
    <p:bodyStyle>
      <a:lvl1pPr marL="239178" indent="-239178" algn="l" defTabSz="338685" rtl="0" eaLnBrk="1" latinLnBrk="0" hangingPunct="1">
        <a:lnSpc>
          <a:spcPct val="100000"/>
        </a:lnSpc>
        <a:spcBef>
          <a:spcPts val="371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  <a:lvl2pPr marL="366175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2pPr>
      <a:lvl3pPr marL="535504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667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3pPr>
      <a:lvl4pPr marL="662501" indent="-154513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4pPr>
      <a:lvl5pPr marL="901677" indent="-224361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5pPr>
      <a:lvl6pPr marL="931385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100727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270070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439412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1pPr>
      <a:lvl2pPr marL="169342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2pPr>
      <a:lvl3pPr marL="338685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3pPr>
      <a:lvl4pPr marL="508027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4pPr>
      <a:lvl5pPr marL="67737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5pPr>
      <a:lvl6pPr marL="846713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016056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185398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35474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217" y="1"/>
            <a:ext cx="11575980" cy="132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217" y="1668242"/>
            <a:ext cx="11575979" cy="440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2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338685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</p:titleStyle>
    <p:bodyStyle>
      <a:lvl1pPr marL="239178" indent="-239178" algn="l" defTabSz="338685" rtl="0" eaLnBrk="1" latinLnBrk="0" hangingPunct="1">
        <a:lnSpc>
          <a:spcPct val="100000"/>
        </a:lnSpc>
        <a:spcBef>
          <a:spcPts val="371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  <a:lvl2pPr marL="366175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2pPr>
      <a:lvl3pPr marL="535504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667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3pPr>
      <a:lvl4pPr marL="662501" indent="-154513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4pPr>
      <a:lvl5pPr marL="901677" indent="-224361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5pPr>
      <a:lvl6pPr marL="931385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100727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270070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439412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1pPr>
      <a:lvl2pPr marL="169342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2pPr>
      <a:lvl3pPr marL="338685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3pPr>
      <a:lvl4pPr marL="508027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4pPr>
      <a:lvl5pPr marL="67737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5pPr>
      <a:lvl6pPr marL="846713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016056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185398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35474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2900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217" y="1"/>
            <a:ext cx="11575980" cy="132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217" y="2303784"/>
            <a:ext cx="11575979" cy="440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7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338685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</p:titleStyle>
    <p:bodyStyle>
      <a:lvl1pPr marL="239178" indent="-239178" algn="l" defTabSz="338685" rtl="0" eaLnBrk="1" latinLnBrk="0" hangingPunct="1">
        <a:lnSpc>
          <a:spcPct val="100000"/>
        </a:lnSpc>
        <a:spcBef>
          <a:spcPts val="371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1pPr>
      <a:lvl2pPr marL="366175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32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2pPr>
      <a:lvl3pPr marL="535504" indent="-196846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667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3pPr>
      <a:lvl4pPr marL="662501" indent="-154513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4pPr>
      <a:lvl5pPr marL="901677" indent="-224361" algn="l" defTabSz="338685" rtl="0" eaLnBrk="1" latinLnBrk="0" hangingPunct="1">
        <a:lnSpc>
          <a:spcPct val="100000"/>
        </a:lnSpc>
        <a:spcBef>
          <a:spcPts val="185"/>
        </a:spcBef>
        <a:buFont typeface="Arial" charset="0"/>
        <a:buChar char="•"/>
        <a:tabLst/>
        <a:defRPr sz="2400" b="0" i="0" kern="1200">
          <a:solidFill>
            <a:schemeClr val="bg1"/>
          </a:solidFill>
          <a:latin typeface="Graphik" charset="0"/>
          <a:ea typeface="Graphik" charset="0"/>
          <a:cs typeface="Graphik" charset="0"/>
        </a:defRPr>
      </a:lvl5pPr>
      <a:lvl6pPr marL="931385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100727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270070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439412" indent="-84671" algn="l" defTabSz="338685" rtl="0" eaLnBrk="1" latinLnBrk="0" hangingPunct="1">
        <a:lnSpc>
          <a:spcPct val="90000"/>
        </a:lnSpc>
        <a:spcBef>
          <a:spcPts val="185"/>
        </a:spcBef>
        <a:buFont typeface="Arial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1pPr>
      <a:lvl2pPr marL="169342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2pPr>
      <a:lvl3pPr marL="338685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3pPr>
      <a:lvl4pPr marL="508027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4pPr>
      <a:lvl5pPr marL="67737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5pPr>
      <a:lvl6pPr marL="846713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6pPr>
      <a:lvl7pPr marL="1016056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7pPr>
      <a:lvl8pPr marL="1185398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8pPr>
      <a:lvl9pPr marL="1354741" algn="l" defTabSz="338685" rtl="0" eaLnBrk="1" latinLnBrk="0" hangingPunct="1">
        <a:defRPr sz="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20" Type="http://schemas.openxmlformats.org/officeDocument/2006/relationships/image" Target="../media/image5.emf"/><Relationship Id="rId10" Type="http://schemas.openxmlformats.org/officeDocument/2006/relationships/image" Target="../media/image13.emf"/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7" Type="http://schemas.openxmlformats.org/officeDocument/2006/relationships/image" Target="../media/image20.emf"/><Relationship Id="rId18" Type="http://schemas.openxmlformats.org/officeDocument/2006/relationships/image" Target="../media/image21.emf"/><Relationship Id="rId19" Type="http://schemas.openxmlformats.org/officeDocument/2006/relationships/image" Target="../media/image22.emf"/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312000" y="1"/>
            <a:ext cx="11531600" cy="1325033"/>
          </a:xfrm>
        </p:spPr>
        <p:txBody>
          <a:bodyPr/>
          <a:lstStyle/>
          <a:p>
            <a:r>
              <a:rPr lang="en-US" dirty="0" smtClean="0"/>
              <a:t>COMMITMENT WITH PRESIDENT CLINTON</a:t>
            </a:r>
            <a:endParaRPr lang="en-US" dirty="0"/>
          </a:p>
        </p:txBody>
      </p:sp>
      <p:pic>
        <p:nvPicPr>
          <p:cNvPr id="46083" name="Content Placeholder 3" descr="CGI_20081203-09.00.00_Assorted_William Furniss_0094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67" y="1291168"/>
            <a:ext cx="8365067" cy="5566833"/>
          </a:xfrm>
        </p:spPr>
      </p:pic>
    </p:spTree>
    <p:extLst>
      <p:ext uri="{BB962C8B-B14F-4D97-AF65-F5344CB8AC3E}">
        <p14:creationId xmlns:p14="http://schemas.microsoft.com/office/powerpoint/2010/main" val="44792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029" y="1051066"/>
            <a:ext cx="7177505" cy="438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0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12000" y="1"/>
            <a:ext cx="11531600" cy="1325033"/>
          </a:xfrm>
        </p:spPr>
        <p:txBody>
          <a:bodyPr>
            <a:normAutofit/>
          </a:bodyPr>
          <a:lstStyle/>
          <a:p>
            <a:r>
              <a:rPr lang="en-US" dirty="0" smtClean="0"/>
              <a:t>OUR VISION - </a:t>
            </a:r>
            <a:r>
              <a:rPr lang="en-US" sz="3200" dirty="0"/>
              <a:t>END POVERTY TOGETHER THROUGH EFFECTIVE COLLABORATION</a:t>
            </a:r>
            <a:endParaRPr lang="bg-BG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358" y="1412778"/>
            <a:ext cx="1345084" cy="13450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040" y="2506861"/>
            <a:ext cx="1296019" cy="12960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176" y="5146980"/>
            <a:ext cx="971600" cy="971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15" y="3701196"/>
            <a:ext cx="1576933" cy="15769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346" y="1776042"/>
            <a:ext cx="1661815" cy="16618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998" y="3645026"/>
            <a:ext cx="1739900" cy="17399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354" y="2626703"/>
            <a:ext cx="673100" cy="6731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1184" y="4730328"/>
            <a:ext cx="1651000" cy="1651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3874" y="4427142"/>
            <a:ext cx="1054100" cy="10541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4703" y="4103993"/>
            <a:ext cx="850900" cy="863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9546" y="3817007"/>
            <a:ext cx="1054100" cy="1054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1479" y="2710367"/>
            <a:ext cx="1295400" cy="1308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3337" y="3059839"/>
            <a:ext cx="1270000" cy="12827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634" y="3542962"/>
            <a:ext cx="800100" cy="8001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9996" y="5254980"/>
            <a:ext cx="863600" cy="863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352" y="4005064"/>
            <a:ext cx="484592" cy="48459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2271" y="2590882"/>
            <a:ext cx="1198165" cy="1198165"/>
          </a:xfrm>
          <a:prstGeom prst="rect">
            <a:avLst/>
          </a:prstGeom>
        </p:spPr>
      </p:pic>
      <p:sp>
        <p:nvSpPr>
          <p:cNvPr id="21" name="Subtitle 4"/>
          <p:cNvSpPr txBox="1">
            <a:spLocks/>
          </p:cNvSpPr>
          <p:nvPr/>
        </p:nvSpPr>
        <p:spPr>
          <a:xfrm>
            <a:off x="6079587" y="2420890"/>
            <a:ext cx="1486024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Foundations</a:t>
            </a:r>
            <a:endParaRPr lang="bg-BG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sp>
        <p:nvSpPr>
          <p:cNvPr id="26" name="Subtitle 4"/>
          <p:cNvSpPr txBox="1">
            <a:spLocks/>
          </p:cNvSpPr>
          <p:nvPr/>
        </p:nvSpPr>
        <p:spPr>
          <a:xfrm>
            <a:off x="3087273" y="2994631"/>
            <a:ext cx="1486024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NGOs</a:t>
            </a:r>
            <a:endParaRPr lang="bg-BG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sp>
        <p:nvSpPr>
          <p:cNvPr id="27" name="Subtitle 4"/>
          <p:cNvSpPr txBox="1">
            <a:spLocks/>
          </p:cNvSpPr>
          <p:nvPr/>
        </p:nvSpPr>
        <p:spPr>
          <a:xfrm>
            <a:off x="3583732" y="4203555"/>
            <a:ext cx="1486024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MNCs &amp; SMEs</a:t>
            </a:r>
          </a:p>
          <a:p>
            <a:endParaRPr lang="en-US" sz="1600" b="1" dirty="0">
              <a:solidFill>
                <a:prstClr val="white"/>
              </a:solidFill>
              <a:cs typeface="Hominzio"/>
              <a:sym typeface="Helvetica Light"/>
            </a:endParaRPr>
          </a:p>
          <a:p>
            <a:endParaRPr lang="bg-BG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sp>
        <p:nvSpPr>
          <p:cNvPr id="28" name="Subtitle 4"/>
          <p:cNvSpPr txBox="1">
            <a:spLocks/>
          </p:cNvSpPr>
          <p:nvPr/>
        </p:nvSpPr>
        <p:spPr>
          <a:xfrm>
            <a:off x="8055603" y="4131942"/>
            <a:ext cx="1486024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Development banks</a:t>
            </a:r>
          </a:p>
          <a:p>
            <a:endParaRPr lang="en-US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sp>
        <p:nvSpPr>
          <p:cNvPr id="29" name="Subtitle 4"/>
          <p:cNvSpPr txBox="1">
            <a:spLocks/>
          </p:cNvSpPr>
          <p:nvPr/>
        </p:nvSpPr>
        <p:spPr>
          <a:xfrm>
            <a:off x="8651776" y="1916834"/>
            <a:ext cx="1486024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Governments</a:t>
            </a:r>
            <a:endParaRPr lang="bg-BG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sp>
        <p:nvSpPr>
          <p:cNvPr id="30" name="Subtitle 4"/>
          <p:cNvSpPr txBox="1">
            <a:spLocks/>
          </p:cNvSpPr>
          <p:nvPr/>
        </p:nvSpPr>
        <p:spPr>
          <a:xfrm>
            <a:off x="6266160" y="5384926"/>
            <a:ext cx="1486024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UN Groups</a:t>
            </a:r>
            <a:endParaRPr lang="bg-BG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sp>
        <p:nvSpPr>
          <p:cNvPr id="31" name="Subtitle 4"/>
          <p:cNvSpPr txBox="1">
            <a:spLocks/>
          </p:cNvSpPr>
          <p:nvPr/>
        </p:nvSpPr>
        <p:spPr>
          <a:xfrm>
            <a:off x="4564188" y="2619774"/>
            <a:ext cx="1675835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Social Entrepreneurs</a:t>
            </a:r>
            <a:endParaRPr lang="bg-BG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sp>
        <p:nvSpPr>
          <p:cNvPr id="32" name="Subtitle 4"/>
          <p:cNvSpPr txBox="1">
            <a:spLocks/>
          </p:cNvSpPr>
          <p:nvPr/>
        </p:nvSpPr>
        <p:spPr>
          <a:xfrm>
            <a:off x="7565611" y="5537511"/>
            <a:ext cx="1486024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Universities</a:t>
            </a:r>
          </a:p>
          <a:p>
            <a:endParaRPr lang="en-US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sp>
        <p:nvSpPr>
          <p:cNvPr id="33" name="Subtitle 4"/>
          <p:cNvSpPr txBox="1">
            <a:spLocks/>
          </p:cNvSpPr>
          <p:nvPr/>
        </p:nvSpPr>
        <p:spPr>
          <a:xfrm>
            <a:off x="6079587" y="4184486"/>
            <a:ext cx="1486024" cy="30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Brixton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  <a:cs typeface="Hominzio"/>
                <a:sym typeface="Helvetica Light"/>
              </a:rPr>
              <a:t>International Forums</a:t>
            </a:r>
          </a:p>
          <a:p>
            <a:endParaRPr lang="en-US" sz="1600" b="1" dirty="0">
              <a:solidFill>
                <a:prstClr val="white"/>
              </a:solidFill>
              <a:cs typeface="Hominzio"/>
              <a:sym typeface="Helvetica Ligh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6118" y="1628170"/>
            <a:ext cx="3243643" cy="22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3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3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3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12000" y="1"/>
            <a:ext cx="11531600" cy="1325033"/>
          </a:xfrm>
        </p:spPr>
        <p:txBody>
          <a:bodyPr/>
          <a:lstStyle/>
          <a:p>
            <a:r>
              <a:rPr lang="en-US" dirty="0"/>
              <a:t>REDUCE IDEAS </a:t>
            </a:r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30200" y="4178823"/>
            <a:ext cx="11531600" cy="23643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4,000 Social Entrepreneurs have proven innovative BOP solutions.</a:t>
            </a:r>
          </a:p>
          <a:p>
            <a:pPr marL="0" indent="0" algn="ctr">
              <a:buNone/>
            </a:pPr>
            <a:r>
              <a:rPr lang="en-US" dirty="0"/>
              <a:t>Thousands of corporations have interests in BOP.</a:t>
            </a:r>
          </a:p>
          <a:p>
            <a:pPr marL="0" indent="0" algn="ctr">
              <a:buNone/>
            </a:pPr>
            <a:r>
              <a:rPr lang="en-US" dirty="0"/>
              <a:t>Reuse and Recycle Proven Solutions for </a:t>
            </a:r>
            <a:r>
              <a:rPr lang="en-US" dirty="0" smtClean="0"/>
              <a:t>Scalability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535" y="1468899"/>
            <a:ext cx="2654931" cy="24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7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696" y="2963974"/>
            <a:ext cx="2069328" cy="19716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542" y="1886665"/>
            <a:ext cx="4287741" cy="4027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0" r="12650"/>
          <a:stretch/>
        </p:blipFill>
        <p:spPr>
          <a:xfrm>
            <a:off x="837099" y="1265399"/>
            <a:ext cx="5944811" cy="5347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000" y="1"/>
            <a:ext cx="11531600" cy="1325033"/>
          </a:xfrm>
        </p:spPr>
        <p:txBody>
          <a:bodyPr/>
          <a:lstStyle/>
          <a:p>
            <a:r>
              <a:rPr lang="en-SG" dirty="0" smtClean="0"/>
              <a:t>SYNAPSE WHEEL</a:t>
            </a:r>
            <a:endParaRPr lang="en-SG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23923" y="2185222"/>
            <a:ext cx="4866344" cy="90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000" dirty="0">
                <a:solidFill>
                  <a:prstClr val="white"/>
                </a:solidFill>
                <a:latin typeface="Graphik Medium" charset="0"/>
                <a:ea typeface="Graphik Medium" charset="0"/>
                <a:cs typeface="Graphik Medium" charset="0"/>
                <a:sym typeface="Helvetica Light"/>
              </a:rPr>
              <a:t>COMMUNITIES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03527" y="2940275"/>
            <a:ext cx="1586923" cy="170577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20928564"/>
              </a:avLst>
            </a:prstTxWarp>
            <a:spAutoFit/>
          </a:bodyPr>
          <a:lstStyle/>
          <a:p>
            <a:pPr algn="ctr" defTabSz="284926"/>
            <a:r>
              <a:rPr lang="en-US" sz="1000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POVERTY STOPLIGHT SURVEY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0156" y="3217184"/>
            <a:ext cx="1332499" cy="116196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9455975"/>
              </a:avLst>
            </a:prstTxWarp>
            <a:spAutoFit/>
          </a:bodyPr>
          <a:lstStyle/>
          <a:p>
            <a:pPr algn="ctr" defTabSz="284926"/>
            <a:r>
              <a:rPr lang="en-US" sz="1000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   FUNDACIÓN   PARAGUAYA’S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023923" y="2997338"/>
            <a:ext cx="4674224" cy="90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000" dirty="0">
                <a:solidFill>
                  <a:prstClr val="white"/>
                </a:solidFill>
                <a:latin typeface="Graphik Medium" charset="0"/>
                <a:ea typeface="Graphik Medium" charset="0"/>
                <a:cs typeface="Graphik Medium" charset="0"/>
                <a:sym typeface="Helvetica Light"/>
              </a:rPr>
              <a:t>Needs assessment survey</a:t>
            </a:r>
          </a:p>
        </p:txBody>
      </p:sp>
      <p:sp>
        <p:nvSpPr>
          <p:cNvPr id="20" name="Rectangle 19"/>
          <p:cNvSpPr/>
          <p:nvPr/>
        </p:nvSpPr>
        <p:spPr>
          <a:xfrm rot="20168806">
            <a:off x="4193403" y="5396673"/>
            <a:ext cx="755255" cy="25594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defTabSz="284926"/>
            <a:r>
              <a:rPr lang="en-US" sz="1600" b="1" u="sng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HOUSING</a:t>
            </a:r>
          </a:p>
        </p:txBody>
      </p:sp>
      <p:sp>
        <p:nvSpPr>
          <p:cNvPr id="21" name="Rectangle 20"/>
          <p:cNvSpPr/>
          <p:nvPr/>
        </p:nvSpPr>
        <p:spPr>
          <a:xfrm rot="3981040">
            <a:off x="1860989" y="4384661"/>
            <a:ext cx="872876" cy="2769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defTabSz="284926"/>
            <a:r>
              <a:rPr lang="en-US" sz="1600" b="1" u="sng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LOGISTICS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30714" y="3906800"/>
            <a:ext cx="8771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900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LAST-MILE </a:t>
            </a:r>
          </a:p>
          <a:p>
            <a:pPr algn="ctr" defTabSz="284926"/>
            <a:r>
              <a:rPr lang="en-US" sz="900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DISTRIBUTION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43555" y="4693625"/>
            <a:ext cx="712053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PRIMARY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06812" y="4272538"/>
            <a:ext cx="114165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00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INFRASTRUCTURE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03902" y="5219067"/>
            <a:ext cx="931665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VOCATIONAL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24090" y="4492751"/>
            <a:ext cx="9076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00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WORKFORCE </a:t>
            </a:r>
          </a:p>
          <a:p>
            <a:pPr algn="ctr" defTabSz="284926"/>
            <a:r>
              <a:rPr lang="en-US" sz="1000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MGMT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978" y="4956347"/>
            <a:ext cx="878766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SECONDARY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79577" y="4804221"/>
            <a:ext cx="941283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LAND RIGHTS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1274" y="5089475"/>
            <a:ext cx="1424567" cy="415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CONSTRUCTION</a:t>
            </a:r>
          </a:p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TECH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61359" y="3123983"/>
            <a:ext cx="947695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MOBILE TECH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67052" y="4031178"/>
            <a:ext cx="885179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SANITATION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50415" y="4258650"/>
            <a:ext cx="1107996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GLOBAL HEALTH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23295" y="4489197"/>
            <a:ext cx="596637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WATER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94806" y="3473684"/>
            <a:ext cx="987770" cy="415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IMPACT </a:t>
            </a:r>
          </a:p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INVESTMENTS</a:t>
            </a:r>
          </a:p>
        </p:txBody>
      </p:sp>
      <p:sp>
        <p:nvSpPr>
          <p:cNvPr id="35" name="Rectangle 34"/>
          <p:cNvSpPr/>
          <p:nvPr/>
        </p:nvSpPr>
        <p:spPr>
          <a:xfrm rot="17518351">
            <a:off x="4256785" y="3823647"/>
            <a:ext cx="1703304" cy="116817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1101449"/>
              </a:avLst>
            </a:prstTxWarp>
            <a:spAutoFit/>
          </a:bodyPr>
          <a:lstStyle/>
          <a:p>
            <a:pPr algn="ctr" defTabSz="284926"/>
            <a:r>
              <a:rPr lang="en-US" sz="1400" b="1" u="sng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HEALTH &amp; WELLBEING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31448" y="2912261"/>
            <a:ext cx="713657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BANKING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86681" y="3335283"/>
            <a:ext cx="968534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E-COMMERCE</a:t>
            </a:r>
            <a:endParaRPr lang="en-US" sz="1200" b="1" kern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sym typeface="Helvetica Ligh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46404" y="3534323"/>
            <a:ext cx="1157688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ENTERTAINMENT</a:t>
            </a:r>
          </a:p>
        </p:txBody>
      </p:sp>
      <p:sp>
        <p:nvSpPr>
          <p:cNvPr id="41" name="Rectangle 40"/>
          <p:cNvSpPr/>
          <p:nvPr/>
        </p:nvSpPr>
        <p:spPr>
          <a:xfrm rot="3978245">
            <a:off x="5258359" y="3078085"/>
            <a:ext cx="364672" cy="2769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 defTabSz="284926"/>
            <a:r>
              <a:rPr lang="en-US" sz="1600" b="1" u="sng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ICT</a:t>
            </a:r>
          </a:p>
        </p:txBody>
      </p:sp>
      <p:sp>
        <p:nvSpPr>
          <p:cNvPr id="42" name="Rectangle 41"/>
          <p:cNvSpPr/>
          <p:nvPr/>
        </p:nvSpPr>
        <p:spPr>
          <a:xfrm rot="1028037">
            <a:off x="4031446" y="2190949"/>
            <a:ext cx="880215" cy="42685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981748"/>
              </a:avLst>
            </a:prstTxWarp>
            <a:spAutoFit/>
          </a:bodyPr>
          <a:lstStyle/>
          <a:p>
            <a:pPr algn="ctr" defTabSz="284926"/>
            <a:r>
              <a:rPr lang="en-US" sz="1600" b="1" u="sng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ENERGY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04588" y="2393306"/>
            <a:ext cx="1018227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HYDROPOWER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70608" y="2593775"/>
            <a:ext cx="660757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BIOFUEL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15285" y="2835787"/>
            <a:ext cx="554960" cy="2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SOLAR</a:t>
            </a:r>
          </a:p>
        </p:txBody>
      </p:sp>
      <p:sp>
        <p:nvSpPr>
          <p:cNvPr id="46" name="Rectangle 45"/>
          <p:cNvSpPr/>
          <p:nvPr/>
        </p:nvSpPr>
        <p:spPr>
          <a:xfrm rot="20218012">
            <a:off x="2682450" y="2221585"/>
            <a:ext cx="1139591" cy="27921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 defTabSz="284926"/>
            <a:r>
              <a:rPr lang="en-US" sz="1600" b="1" u="sng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AGRICULTURE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880898" y="2326044"/>
            <a:ext cx="914032" cy="415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FARMER </a:t>
            </a:r>
          </a:p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COLLECTIVES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50802" y="2686785"/>
            <a:ext cx="1223412" cy="415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DRIP-IRRIGATION/</a:t>
            </a:r>
          </a:p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Organics</a:t>
            </a:r>
          </a:p>
        </p:txBody>
      </p:sp>
      <p:sp>
        <p:nvSpPr>
          <p:cNvPr id="51" name="Rectangle 50"/>
          <p:cNvSpPr/>
          <p:nvPr/>
        </p:nvSpPr>
        <p:spPr>
          <a:xfrm rot="17741115">
            <a:off x="1953409" y="3128925"/>
            <a:ext cx="778255" cy="2769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 defTabSz="284926"/>
            <a:r>
              <a:rPr lang="en-US" sz="1600" b="1" u="sng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FINANCE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04625" y="3126123"/>
            <a:ext cx="1141658" cy="415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MICRO-FINANCE </a:t>
            </a:r>
          </a:p>
          <a:p>
            <a:pPr algn="ctr" defTabSz="284926"/>
            <a:r>
              <a:rPr lang="en-US" sz="1051" b="1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INSTIUTIONS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23923" y="3802738"/>
            <a:ext cx="3502899" cy="90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000" dirty="0">
                <a:solidFill>
                  <a:prstClr val="white"/>
                </a:solidFill>
                <a:latin typeface="Graphik Medium" charset="0"/>
                <a:ea typeface="Graphik Medium" charset="0"/>
                <a:cs typeface="Graphik Medium" charset="0"/>
                <a:sym typeface="Helvetica Light"/>
              </a:rPr>
              <a:t>KEY SECTORS</a:t>
            </a:r>
          </a:p>
        </p:txBody>
      </p:sp>
      <p:sp>
        <p:nvSpPr>
          <p:cNvPr id="54" name="Rectangle 53"/>
          <p:cNvSpPr/>
          <p:nvPr/>
        </p:nvSpPr>
        <p:spPr>
          <a:xfrm rot="20171598">
            <a:off x="2149419" y="1926072"/>
            <a:ext cx="2063728" cy="53022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ACADEMIC/RESEARCH </a:t>
            </a:r>
          </a:p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INSTITUTIONS</a:t>
            </a:r>
          </a:p>
        </p:txBody>
      </p:sp>
      <p:sp>
        <p:nvSpPr>
          <p:cNvPr id="55" name="Rectangle 54"/>
          <p:cNvSpPr/>
          <p:nvPr/>
        </p:nvSpPr>
        <p:spPr>
          <a:xfrm rot="1451216">
            <a:off x="3566114" y="1830682"/>
            <a:ext cx="2072924" cy="56178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GOVERNMENTS</a:t>
            </a:r>
          </a:p>
        </p:txBody>
      </p:sp>
      <p:sp>
        <p:nvSpPr>
          <p:cNvPr id="56" name="Rectangle 55"/>
          <p:cNvSpPr/>
          <p:nvPr/>
        </p:nvSpPr>
        <p:spPr>
          <a:xfrm rot="3957522">
            <a:off x="4558469" y="2991454"/>
            <a:ext cx="2089483" cy="5573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9304910"/>
              </a:avLst>
            </a:prstTxWarp>
            <a:spAutoFit/>
          </a:bodyPr>
          <a:lstStyle/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SOCIAL </a:t>
            </a:r>
          </a:p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ENTERPRISES</a:t>
            </a:r>
          </a:p>
        </p:txBody>
      </p:sp>
      <p:sp>
        <p:nvSpPr>
          <p:cNvPr id="57" name="Rectangle 56"/>
          <p:cNvSpPr/>
          <p:nvPr/>
        </p:nvSpPr>
        <p:spPr>
          <a:xfrm rot="17612764">
            <a:off x="4608989" y="4368759"/>
            <a:ext cx="2089484" cy="5573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MULTI-NATIONAL</a:t>
            </a:r>
          </a:p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CORPORATIONS</a:t>
            </a:r>
          </a:p>
        </p:txBody>
      </p:sp>
      <p:sp>
        <p:nvSpPr>
          <p:cNvPr id="58" name="Rectangle 57"/>
          <p:cNvSpPr/>
          <p:nvPr/>
        </p:nvSpPr>
        <p:spPr>
          <a:xfrm rot="1481878">
            <a:off x="2138351" y="5452302"/>
            <a:ext cx="2072924" cy="56178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PHILANTHROPIC </a:t>
            </a:r>
          </a:p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FOUNDATIONS</a:t>
            </a:r>
          </a:p>
        </p:txBody>
      </p:sp>
      <p:sp>
        <p:nvSpPr>
          <p:cNvPr id="59" name="Rectangle 58"/>
          <p:cNvSpPr/>
          <p:nvPr/>
        </p:nvSpPr>
        <p:spPr>
          <a:xfrm rot="3965418">
            <a:off x="946440" y="4415851"/>
            <a:ext cx="2089483" cy="5573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SMEs</a:t>
            </a:r>
          </a:p>
        </p:txBody>
      </p:sp>
      <p:sp>
        <p:nvSpPr>
          <p:cNvPr id="60" name="Rectangle 59"/>
          <p:cNvSpPr/>
          <p:nvPr/>
        </p:nvSpPr>
        <p:spPr>
          <a:xfrm rot="17634577">
            <a:off x="1031035" y="2858266"/>
            <a:ext cx="2089483" cy="5573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 defTabSz="284926"/>
            <a:r>
              <a:rPr lang="en-US" sz="160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INVESTORS</a:t>
            </a:r>
          </a:p>
        </p:txBody>
      </p:sp>
      <p:sp>
        <p:nvSpPr>
          <p:cNvPr id="61" name="Rectangle 60"/>
          <p:cNvSpPr/>
          <p:nvPr/>
        </p:nvSpPr>
        <p:spPr>
          <a:xfrm rot="20335211">
            <a:off x="2337700" y="5341747"/>
            <a:ext cx="4572000" cy="718079"/>
          </a:xfrm>
          <a:prstGeom prst="rect">
            <a:avLst/>
          </a:prstGeom>
        </p:spPr>
        <p:txBody>
          <a:bodyPr>
            <a:prstTxWarp prst="textArchDown">
              <a:avLst>
                <a:gd name="adj" fmla="val 19570966"/>
              </a:avLst>
            </a:prstTxWarp>
            <a:spAutoFit/>
          </a:bodyPr>
          <a:lstStyle/>
          <a:p>
            <a:pPr algn="ctr" defTabSz="284926"/>
            <a:r>
              <a:rPr lang="en-US" sz="1600" kern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Graphik Medium" charset="0"/>
                <a:cs typeface="Graphik Medium" charset="0"/>
                <a:sym typeface="Helvetica Light"/>
              </a:rPr>
              <a:t>AID AGENCIES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7023923" y="4572627"/>
            <a:ext cx="3829829" cy="90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000" dirty="0">
                <a:solidFill>
                  <a:prstClr val="white"/>
                </a:solidFill>
                <a:latin typeface="Graphik Medium" charset="0"/>
                <a:ea typeface="Graphik Medium" charset="0"/>
                <a:cs typeface="Graphik Medium" charset="0"/>
                <a:sym typeface="Helvetica Light"/>
              </a:rPr>
              <a:t>KEY STAKEHOLDERS</a:t>
            </a:r>
          </a:p>
        </p:txBody>
      </p:sp>
      <p:sp>
        <p:nvSpPr>
          <p:cNvPr id="63" name="Rectangle 62"/>
          <p:cNvSpPr/>
          <p:nvPr/>
        </p:nvSpPr>
        <p:spPr>
          <a:xfrm rot="1421589">
            <a:off x="2737978" y="5363190"/>
            <a:ext cx="989407" cy="27921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defTabSz="284926"/>
            <a:r>
              <a:rPr lang="en-US" sz="1600" b="1" u="sng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Helvetica Light"/>
              </a:rPr>
              <a:t>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3404" y="3727608"/>
            <a:ext cx="1176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84926"/>
            <a:r>
              <a:rPr lang="en-US" sz="1600" b="1" kern="0" dirty="0">
                <a:solidFill>
                  <a:prstClr val="white"/>
                </a:solidFill>
                <a:sym typeface="Helvetica Light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097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5488"/>
            <a:ext cx="10363200" cy="607134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3 + 3 + 3 = 9</a:t>
            </a:r>
            <a:br>
              <a:rPr lang="en-US" sz="6600" dirty="0" smtClean="0"/>
            </a:br>
            <a:r>
              <a:rPr lang="en-US" sz="6600" dirty="0" smtClean="0"/>
              <a:t>3 X 3 X 3 = 27</a:t>
            </a:r>
            <a:br>
              <a:rPr lang="en-US" sz="6600" dirty="0" smtClean="0"/>
            </a:br>
            <a:r>
              <a:rPr lang="en-US" sz="6600" dirty="0" smtClean="0"/>
              <a:t>3 ^ 3 ^ 3 = 19,683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01" y="575415"/>
            <a:ext cx="11629464" cy="1045604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SYNERGY FROM COLLABROATION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8448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7719706" y="5516567"/>
            <a:ext cx="4472293" cy="10080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dirty="0" smtClean="0"/>
              <a:t>NEXT TO UBI MRT</a:t>
            </a:r>
            <a:br>
              <a:rPr lang="en-US" dirty="0" smtClean="0"/>
            </a:br>
            <a:r>
              <a:rPr lang="en-US" dirty="0" smtClean="0"/>
              <a:t>SINGAPORE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389" y="5516567"/>
            <a:ext cx="7367142" cy="10080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3200" b="1" dirty="0">
                <a:solidFill>
                  <a:prstClr val="white"/>
                </a:solidFill>
                <a:latin typeface="Graphik" charset="0"/>
                <a:ea typeface="Graphik" charset="0"/>
                <a:cs typeface="Graphik" charset="0"/>
                <a:sym typeface="Helvetica Light"/>
              </a:rPr>
              <a:t>BOP HUB Design Center 65,000 </a:t>
            </a:r>
            <a:r>
              <a:rPr lang="en-US" sz="3200" b="1" dirty="0" err="1">
                <a:solidFill>
                  <a:prstClr val="white"/>
                </a:solidFill>
                <a:latin typeface="Graphik" charset="0"/>
                <a:ea typeface="Graphik" charset="0"/>
                <a:cs typeface="Graphik" charset="0"/>
                <a:sym typeface="Helvetica Light"/>
              </a:rPr>
              <a:t>sq</a:t>
            </a:r>
            <a:r>
              <a:rPr lang="en-US" sz="3200" b="1" dirty="0">
                <a:solidFill>
                  <a:prstClr val="white"/>
                </a:solidFill>
                <a:latin typeface="Graphik" charset="0"/>
                <a:ea typeface="Graphik" charset="0"/>
                <a:cs typeface="Graphik" charset="0"/>
                <a:sym typeface="Helvetica Light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Graphik" charset="0"/>
                <a:ea typeface="Graphik" charset="0"/>
                <a:cs typeface="Graphik" charset="0"/>
                <a:sym typeface="Helvetica Light"/>
              </a:rPr>
              <a:t>ft</a:t>
            </a:r>
            <a:r>
              <a:rPr lang="en-US" sz="3200" b="1" dirty="0">
                <a:solidFill>
                  <a:prstClr val="white"/>
                </a:solidFill>
                <a:latin typeface="Graphik" charset="0"/>
                <a:ea typeface="Graphik" charset="0"/>
                <a:cs typeface="Graphik" charset="0"/>
                <a:sym typeface="Helvetica Light"/>
              </a:rPr>
              <a:t> </a:t>
            </a:r>
          </a:p>
          <a:p>
            <a:pPr algn="just">
              <a:defRPr/>
            </a:pPr>
            <a:r>
              <a:rPr lang="en-US" sz="3200" b="1" dirty="0">
                <a:solidFill>
                  <a:prstClr val="white"/>
                </a:solidFill>
                <a:latin typeface="Graphik" charset="0"/>
                <a:ea typeface="Graphik" charset="0"/>
                <a:cs typeface="Graphik" charset="0"/>
                <a:sym typeface="Helvetica Light"/>
              </a:rPr>
              <a:t>World Trade Center for the Poor.         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389" y="1235"/>
            <a:ext cx="12218389" cy="5307687"/>
          </a:xfrm>
        </p:spPr>
      </p:pic>
    </p:spTree>
    <p:extLst>
      <p:ext uri="{BB962C8B-B14F-4D97-AF65-F5344CB8AC3E}">
        <p14:creationId xmlns:p14="http://schemas.microsoft.com/office/powerpoint/2010/main" val="141496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range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ange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range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range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range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range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189</Words>
  <Application>Microsoft Macintosh PowerPoint</Application>
  <PresentationFormat>Custom</PresentationFormat>
  <Paragraphs>81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1_Orange - Yellow</vt:lpstr>
      <vt:lpstr>2_Orange - Yellow</vt:lpstr>
      <vt:lpstr>3_Orange - Yellow</vt:lpstr>
      <vt:lpstr>4_Orange - Yellow</vt:lpstr>
      <vt:lpstr>5_Orange - Yellow</vt:lpstr>
      <vt:lpstr>6_Orange - Yellow</vt:lpstr>
      <vt:lpstr>COMMITMENT WITH PRESIDENT CLINTON</vt:lpstr>
      <vt:lpstr>PowerPoint Presentation</vt:lpstr>
      <vt:lpstr>OUR VISION - END POVERTY TOGETHER THROUGH EFFECTIVE COLLABORATION</vt:lpstr>
      <vt:lpstr>REDUCE IDEAS WASTE</vt:lpstr>
      <vt:lpstr>SYNAPSE WHEEL</vt:lpstr>
      <vt:lpstr>3 + 3 + 3 = 9 3 X 3 X 3 = 27 3 ^ 3 ^ 3 = 19,683</vt:lpstr>
      <vt:lpstr>NEXT TO UBI MRT SINGAPORE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Barney</dc:creator>
  <cp:lastModifiedBy>Michelle  Breuer</cp:lastModifiedBy>
  <cp:revision>14</cp:revision>
  <dcterms:created xsi:type="dcterms:W3CDTF">2017-06-28T07:58:47Z</dcterms:created>
  <dcterms:modified xsi:type="dcterms:W3CDTF">2018-05-18T01:31:41Z</dcterms:modified>
</cp:coreProperties>
</file>